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8" r:id="rId5"/>
    <p:sldId id="260" r:id="rId6"/>
    <p:sldId id="262" r:id="rId7"/>
    <p:sldId id="263" r:id="rId8"/>
    <p:sldId id="265" r:id="rId9"/>
    <p:sldId id="264" r:id="rId10"/>
    <p:sldId id="266" r:id="rId11"/>
    <p:sldId id="270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ECC0D3-2914-2C8D-D3B1-BC5513179F62}" v="20" dt="2021-12-14T17:21:14.453"/>
    <p1510:client id="{CF1A2302-0A0C-4AE2-A0CD-6167A2157D4E}" v="19" dt="2021-12-14T11:43:51.027"/>
    <p1510:client id="{E375417E-3AEA-EF4A-2A6B-79D0DF2A347A}" v="92" dt="2021-12-14T11:54:08.405"/>
    <p1510:client id="{EFC721B4-98AE-4695-830B-B39A2825611C}" v="25" dt="2021-12-14T18:00:50.2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4E25E-0247-402B-BA94-1BF1F26A3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7ED979-EF4C-45BF-84CE-34A111C32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549D0-BDA3-42FB-ACA9-82F6D42E8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D3AC7-FC00-4586-B3B0-A4624268A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7F8A4-BD36-41A3-8FF0-FA7B8122F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98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EEDB-BF25-49FE-8DE0-56F551A63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4EE328-5443-479F-AADB-EB6399333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5C42D9-5A0F-4460-991C-A8190193E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064E6-F728-4483-B57C-9C98542F5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8E3E0-1BA0-493A-B7F3-1279D4E8B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B8EFC2-E396-4C34-B394-7D096BCF1F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E30427-3410-41B2-A8BB-3E921986C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AD1F1-6CCD-4988-A9A3-4E84299B6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71620-9045-4FD6-870A-BCB0E402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1A9D4-0615-4E1C-BA7D-41E3352F3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3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66424-F701-47AD-A1A5-FDD5AC080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D4F67-1D81-44B4-A0FD-7E5796896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7C26E-05A7-466D-A708-C6C40A8FE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FB90C-34BD-407E-A74F-F806EFB38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1153F-8EAD-4CD7-9081-328A396D6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481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D28D3-3F3E-4A7D-BC03-BD71DE4C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62FDB-6889-4261-A082-266A408F6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489EB-245B-4CAC-A0CF-173EC6A51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34FD6-D62E-4E90-BC23-684ADB9B2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A22D-6C00-43F7-BB73-B45EAAD68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45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D0F8F-61E1-4A06-B4EB-2D98A9CA4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8D857-369F-495F-AAEE-8FA77D9583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B9011D-4145-4238-A4C3-DD435364A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6B385-663D-4CC8-A3B0-CE8DD4BEC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E487E-E317-46B2-BEC4-FEC94D342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0B44E-7FD4-46E4-AABA-2A4FF9079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55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4182-D817-4151-865A-64A3DC5A3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C43A6C-E3C9-4B8C-9B61-2755CFDDF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AC423A-277D-4E93-AE6C-2BFEEE711A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247C2E-7140-4B4E-A3E5-37FCD06237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F09647-215A-45A7-A934-38DF1452C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395AEA-64A6-48A9-ABAB-8EFE2DB8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0F096A-14E1-4E53-8CED-FC9681837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807355-6463-4F05-9A83-2810A95FB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93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7B6B0-CE45-497F-A07C-4CAF4BE4F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953926-9D93-4FE8-BEDB-B618543B6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FA5F58-EC7E-445E-83E9-31C5A8193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0A87F7-8D19-41CB-8A1E-DADDCD69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414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D07FCA-EA1D-4BAD-AFE3-B95E1E2B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F0B46C-7A8F-4EFB-8F1D-6ED82413E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B80CC3-FC99-4A1F-A4AF-7D60EA3D1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4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8AF86-F6E9-4D8A-A431-E76CFB119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DBB9D-6C49-4535-8FFE-89D5EDB7C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C929A-EEC6-44E5-8EB6-9199A3421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C009FB-46D0-4581-8D80-22AA831F3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D062C3-4F95-4DF0-A1FE-C81359515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FA0672-4F3F-43C1-90AB-0E1B8C65A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900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E5208-9090-4462-8643-B2422D1E9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578501-43B4-45AE-85F2-88CABAC7C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EAD3D8-CF21-4118-88E1-397F53211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1D969F-2904-4AE1-A0CB-F6BAD52CD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ECDF2-85A2-4CC8-BC38-74EDBB1F6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0108C-592A-4906-A809-3A6F54F3A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9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5F2CEF-C6C8-4DA7-BF1C-C0AF6ABE1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77BAA-1A51-4453-B80F-0B2CE6985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E4D6C-958C-40E3-8DBF-7B0C148F4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FE415-41DB-4017-B32B-C79D7796086E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542A9-612E-4562-811C-2A8BBC2C5F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B4CB6-4178-43D3-A5ED-1A4C087284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017FA-407B-469A-88CC-4085A6F80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46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68D04-FC95-4DA0-9AD3-C87384B2A6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60732"/>
            <a:ext cx="9144000" cy="2387600"/>
          </a:xfrm>
        </p:spPr>
        <p:txBody>
          <a:bodyPr>
            <a:normAutofit/>
          </a:bodyPr>
          <a:lstStyle/>
          <a:p>
            <a:r>
              <a:rPr lang="en-US" sz="4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ATM</a:t>
            </a:r>
            <a:br>
              <a:rPr lang="en-US" sz="4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6BC0B3-1F5B-4F2D-9AD9-08B2C3A2CE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94300"/>
            <a:ext cx="9144000" cy="2387600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2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Abdulrahman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Altami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Mohammed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Almarzooq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Saleh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Altasan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Ali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Althawab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Ali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Alsamanni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256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57F9-1E38-46D4-82D1-760A838B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3197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 UI</a:t>
            </a:r>
            <a:endParaRPr lang="en-US" b="1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A0F2F-F1D2-485A-B262-9DA25C9D9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3016" y="-875488"/>
            <a:ext cx="16180415" cy="860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399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57F9-1E38-46D4-82D1-760A838B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3197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/>
                <a:cs typeface="Times New Roman"/>
              </a:rPr>
              <a:t>7. Class Diagram</a:t>
            </a:r>
            <a:endParaRPr lang="en-US" b="1">
              <a:solidFill>
                <a:schemeClr val="bg1"/>
              </a:solidFill>
            </a:endParaRP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86CF747-F1DF-4103-8393-A1E5C19B6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00" y="1253991"/>
            <a:ext cx="9082617" cy="523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20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57F9-1E38-46D4-82D1-760A838B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8105" y="1456539"/>
            <a:ext cx="6013785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/>
                <a:cs typeface="Times New Roman"/>
              </a:rPr>
              <a:t>Thank you for listening 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39540F-B385-4C95-95C8-11B9FB530CD7}"/>
              </a:ext>
            </a:extLst>
          </p:cNvPr>
          <p:cNvSpPr txBox="1"/>
          <p:nvPr/>
        </p:nvSpPr>
        <p:spPr>
          <a:xfrm>
            <a:off x="4002505" y="3661611"/>
            <a:ext cx="417696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>
                <a:solidFill>
                  <a:schemeClr val="bg1"/>
                </a:solidFill>
                <a:latin typeface="Times New Roman"/>
                <a:cs typeface="Times New Roman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05429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FF326-162E-4D9C-B5DA-36C5E34C2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" y="173101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will talk about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2825B-B132-46C0-9C52-8957FEFE2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 features.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Details ad steps on project implementation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Constrains and difficulties.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1157414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28224-BC5E-4AD0-8E82-16AB5D3FC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9516"/>
            <a:ext cx="10515600" cy="1325563"/>
          </a:xfrm>
        </p:spPr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92B45-255E-42ED-A157-AB1EF8D5B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079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of ATM.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ATM.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features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Smartphone login by multiple way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Recognize a wanted person.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 failure alert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26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57F9-1E38-46D4-82D1-760A838B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3197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Features</a:t>
            </a:r>
            <a:r>
              <a:rPr lang="en-US" b="1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A8D4B-F4E2-43E0-94A4-3A7A478B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760"/>
            <a:ext cx="10515600" cy="52760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login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recognition, fingerprint, card or with smart phone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new account 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Currency exchange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CCTV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Recognize a wanted person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 failure alert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35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57F9-1E38-46D4-82D1-760A838B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3197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 Reasons</a:t>
            </a:r>
            <a:r>
              <a:rPr lang="en-US" b="1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A8D4B-F4E2-43E0-94A4-3A7A478B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5578"/>
            <a:ext cx="10515600" cy="52760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Improve several aspects in ATMs.</a:t>
            </a:r>
          </a:p>
          <a:p>
            <a:pPr marL="457200" lvl="1" indent="0">
              <a:buNone/>
            </a:pPr>
            <a:endParaRPr lang="en-US" sz="22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971550" lvl="1" indent="-514350">
              <a:buAutoNum type="arabicPeriod"/>
            </a:pPr>
            <a:r>
              <a:rPr lang="en-US">
                <a:solidFill>
                  <a:schemeClr val="bg1"/>
                </a:solidFill>
                <a:latin typeface="Times New Roman"/>
                <a:cs typeface="Times New Roman"/>
              </a:rPr>
              <a:t>Security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>
                <a:solidFill>
                  <a:schemeClr val="bg1"/>
                </a:solidFill>
                <a:latin typeface="Times New Roman"/>
                <a:cs typeface="Times New Roman"/>
              </a:rPr>
              <a:t>We want to improve the security in ATMs.</a:t>
            </a:r>
          </a:p>
          <a:p>
            <a:pPr marL="971550" lvl="1" indent="-514350">
              <a:buAutoNum type="arabicPeriod"/>
            </a:pPr>
            <a:r>
              <a:rPr lang="en-US">
                <a:solidFill>
                  <a:schemeClr val="bg1"/>
                </a:solidFill>
                <a:latin typeface="Times New Roman"/>
                <a:cs typeface="Times New Roman"/>
              </a:rPr>
              <a:t>Authentication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>
                <a:solidFill>
                  <a:schemeClr val="bg1"/>
                </a:solidFill>
                <a:latin typeface="Times New Roman"/>
                <a:cs typeface="Times New Roman"/>
              </a:rPr>
              <a:t>We want to provide many authentication methods to adapt modern technology.</a:t>
            </a:r>
          </a:p>
          <a:p>
            <a:pPr marL="971550" lvl="1" indent="-514350">
              <a:buAutoNum type="arabicPeriod"/>
            </a:pPr>
            <a:r>
              <a:rPr lang="en-US">
                <a:solidFill>
                  <a:schemeClr val="bg1"/>
                </a:solidFill>
                <a:latin typeface="Times New Roman"/>
                <a:cs typeface="Times New Roman"/>
              </a:rPr>
              <a:t>All in one ATM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>
                <a:solidFill>
                  <a:schemeClr val="bg1"/>
                </a:solidFill>
                <a:latin typeface="Times New Roman"/>
                <a:cs typeface="Times New Roman"/>
              </a:rPr>
              <a:t>To minimize your need to go to the bank.</a:t>
            </a:r>
          </a:p>
          <a:p>
            <a:pPr marL="457200" lvl="1" indent="0">
              <a:buNone/>
            </a:pPr>
            <a:endParaRPr lang="en-US" sz="22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goal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Move ATMs to the next level.</a:t>
            </a:r>
          </a:p>
          <a:p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370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57F9-1E38-46D4-82D1-760A838B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06754"/>
            <a:ext cx="12192001" cy="1325563"/>
          </a:xfrm>
        </p:spPr>
        <p:txBody>
          <a:bodyPr>
            <a:normAutofit/>
          </a:bodyPr>
          <a:lstStyle/>
          <a:p>
            <a:r>
              <a:rPr lang="ar-SA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Details and steps used to complete the project </a:t>
            </a:r>
            <a:b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A8D4B-F4E2-43E0-94A4-3A7A478B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81913"/>
            <a:ext cx="10515600" cy="527608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buNone/>
            </a:pP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section details the methods we used to divide the work between our team members.</a:t>
            </a:r>
            <a:b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way we divided the work was very fluid.</a:t>
            </a:r>
          </a:p>
          <a:p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this works, the leader provides a detailed a list of tasks that each team member can take, and each task was evaluated to approximately the same amount of work for each team member.</a:t>
            </a:r>
          </a:p>
          <a:p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the list is sent to the team members a meeting is scheduled and during the meeting, we discuss the details of the tasks, and each member is assigned to a one.</a:t>
            </a:r>
          </a:p>
        </p:txBody>
      </p:sp>
    </p:spTree>
    <p:extLst>
      <p:ext uri="{BB962C8B-B14F-4D97-AF65-F5344CB8AC3E}">
        <p14:creationId xmlns:p14="http://schemas.microsoft.com/office/powerpoint/2010/main" val="3088340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57F9-1E38-46D4-82D1-760A838B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3197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Constrains and difficulties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A8D4B-F4E2-43E0-94A4-3A7A478B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760"/>
            <a:ext cx="10515600" cy="52760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like many other has a lot of difficulties and constrains, these include:</a:t>
            </a:r>
          </a:p>
          <a:p>
            <a:pPr marL="640080" lvl="1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2200">
                <a:solidFill>
                  <a:schemeClr val="bg1"/>
                </a:solidFill>
                <a:latin typeface="Times New Roman"/>
                <a:cs typeface="Times New Roman"/>
              </a:rPr>
              <a:t>The ATM has an abundant of complex device that are tied closely together that makes it harder to maintain.</a:t>
            </a:r>
          </a:p>
          <a:p>
            <a:pPr marL="640080" lvl="1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2200">
                <a:solidFill>
                  <a:schemeClr val="bg1"/>
                </a:solidFill>
                <a:latin typeface="Times New Roman"/>
                <a:cs typeface="Times New Roman"/>
              </a:rPr>
              <a:t>The cost of both constructing and maintaining the machine will be higher  compared to traditional ATMs</a:t>
            </a:r>
          </a:p>
          <a:p>
            <a:pPr marL="640080" lvl="1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2200">
                <a:solidFill>
                  <a:schemeClr val="bg1"/>
                </a:solidFill>
                <a:latin typeface="Times New Roman"/>
                <a:cs typeface="Times New Roman"/>
              </a:rPr>
              <a:t>The machine should be at one of the bank major branches.</a:t>
            </a:r>
          </a:p>
          <a:p>
            <a:pPr marL="640080" lvl="1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2200">
                <a:solidFill>
                  <a:schemeClr val="bg1"/>
                </a:solidFill>
                <a:latin typeface="Times New Roman"/>
                <a:cs typeface="Times New Roman"/>
              </a:rPr>
              <a:t>Having the ATM on the ladies' section will require the removal of the face ID feature.</a:t>
            </a:r>
          </a:p>
          <a:p>
            <a:pPr marL="640080" lvl="1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2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a user-friendly UI may limit the innovation of the design team.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44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57F9-1E38-46D4-82D1-760A838B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3197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 UI</a:t>
            </a:r>
            <a:endParaRPr lang="en-US" b="1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321A89-B504-407B-ACFF-9D75A3FAE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67000" y="-896634"/>
            <a:ext cx="16135349" cy="865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37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757F9-1E38-46D4-82D1-760A838B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3197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 UI</a:t>
            </a:r>
            <a:endParaRPr lang="en-US" b="1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40A6A1-D036-4684-ABB4-03C5E262B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43200" y="-923809"/>
            <a:ext cx="16268700" cy="870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97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387</Words>
  <Application>Microsoft Office PowerPoint</Application>
  <PresentationFormat>Widescreen</PresentationFormat>
  <Paragraphs>61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Office Theme</vt:lpstr>
      <vt:lpstr>Smart ATM   </vt:lpstr>
      <vt:lpstr>We will talk about </vt:lpstr>
      <vt:lpstr>Introduction</vt:lpstr>
      <vt:lpstr>2. Features </vt:lpstr>
      <vt:lpstr>3.  Reasons </vt:lpstr>
      <vt:lpstr>4. Details and steps used to complete the project   </vt:lpstr>
      <vt:lpstr>5. Constrains and difficulties</vt:lpstr>
      <vt:lpstr>6.  UI</vt:lpstr>
      <vt:lpstr>6.  UI</vt:lpstr>
      <vt:lpstr>6.  UI</vt:lpstr>
      <vt:lpstr>7. Class Diagram</vt:lpstr>
      <vt:lpstr>Thank you for listening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ATM   </dc:title>
  <dc:creator>IImValuE I</dc:creator>
  <cp:lastModifiedBy>Ali -</cp:lastModifiedBy>
  <cp:revision>5</cp:revision>
  <dcterms:created xsi:type="dcterms:W3CDTF">2021-12-12T12:54:42Z</dcterms:created>
  <dcterms:modified xsi:type="dcterms:W3CDTF">2021-12-15T08:51:51Z</dcterms:modified>
</cp:coreProperties>
</file>

<file path=docProps/thumbnail.jpeg>
</file>